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86" y="-23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2E40D9-44AD-4241-9A15-2FDA9B31DC68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2290676-DB8D-4268-AED2-7EAE77EFF3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2E40D9-44AD-4241-9A15-2FDA9B31DC68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290676-DB8D-4268-AED2-7EAE77EFF3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2E40D9-44AD-4241-9A15-2FDA9B31DC68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290676-DB8D-4268-AED2-7EAE77EFF3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2E40D9-44AD-4241-9A15-2FDA9B31DC68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290676-DB8D-4268-AED2-7EAE77EFF31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2E40D9-44AD-4241-9A15-2FDA9B31DC68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290676-DB8D-4268-AED2-7EAE77EFF31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2E40D9-44AD-4241-9A15-2FDA9B31DC68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290676-DB8D-4268-AED2-7EAE77EFF31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2E40D9-44AD-4241-9A15-2FDA9B31DC68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290676-DB8D-4268-AED2-7EAE77EFF31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2E40D9-44AD-4241-9A15-2FDA9B31DC68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290676-DB8D-4268-AED2-7EAE77EFF31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2E40D9-44AD-4241-9A15-2FDA9B31DC68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290676-DB8D-4268-AED2-7EAE77EFF3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42E40D9-44AD-4241-9A15-2FDA9B31DC68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290676-DB8D-4268-AED2-7EAE77EFF31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2E40D9-44AD-4241-9A15-2FDA9B31DC68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2290676-DB8D-4268-AED2-7EAE77EFF31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42E40D9-44AD-4241-9A15-2FDA9B31DC68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2290676-DB8D-4268-AED2-7EAE77EFF31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Solving Absolute Value Equations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absolute value of a number is </a:t>
            </a:r>
            <a:r>
              <a:rPr lang="en-US" dirty="0" smtClean="0">
                <a:solidFill>
                  <a:srgbClr val="FF0000"/>
                </a:solidFill>
              </a:rPr>
              <a:t>its distance from 0.  </a:t>
            </a:r>
          </a:p>
          <a:p>
            <a:r>
              <a:rPr lang="en-US" dirty="0" smtClean="0"/>
              <a:t>Absolute value is always positive.</a:t>
            </a:r>
          </a:p>
          <a:p>
            <a:r>
              <a:rPr lang="en-US" dirty="0" smtClean="0"/>
              <a:t>For example, from here to D.C. is approximately 40 miles.  From D.C. to here, it is still 40 miles.  (you wouldn’t say it’s negative 40 miles)</a:t>
            </a:r>
          </a:p>
          <a:p>
            <a:r>
              <a:rPr lang="en-US" dirty="0" smtClean="0"/>
              <a:t>If you ever see the absolute value of something equal a negative number, you say NO SOLUTION.</a:t>
            </a:r>
          </a:p>
          <a:p>
            <a:r>
              <a:rPr lang="en-US" dirty="0" smtClean="0"/>
              <a:t>For example |5x+7| = -8  is NO SOLUTION.  </a:t>
            </a:r>
          </a:p>
          <a:p>
            <a:r>
              <a:rPr lang="en-US" dirty="0" smtClean="0"/>
              <a:t>When you solve absolute value equations, you will almost always have </a:t>
            </a:r>
            <a:r>
              <a:rPr lang="en-US" dirty="0" smtClean="0">
                <a:solidFill>
                  <a:srgbClr val="FF0000"/>
                </a:solidFill>
              </a:rPr>
              <a:t>2 solutions</a:t>
            </a:r>
            <a:r>
              <a:rPr lang="en-US" dirty="0" smtClean="0"/>
              <a:t>.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absolute value?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Step 1:</a:t>
            </a:r>
            <a:r>
              <a:rPr lang="en-US" dirty="0" smtClean="0"/>
              <a:t>  Isolate the absolute value expression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Step 2</a:t>
            </a:r>
            <a:r>
              <a:rPr lang="en-US" dirty="0" smtClean="0"/>
              <a:t>:  Make two separate equations that DO NOT have the absolute value symbol </a:t>
            </a:r>
          </a:p>
          <a:p>
            <a:r>
              <a:rPr lang="en-US" dirty="0" smtClean="0"/>
              <a:t>One equation, positive, the other the negative version.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Step 3</a:t>
            </a:r>
            <a:r>
              <a:rPr lang="en-US" dirty="0" smtClean="0"/>
              <a:t>: Solve both equations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Step 4</a:t>
            </a:r>
            <a:r>
              <a:rPr lang="en-US" dirty="0" smtClean="0"/>
              <a:t>: Check to make sure they work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solve Absolute Value Equations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1:  Solve |5x-6|+ 9 = 14</a:t>
            </a:r>
          </a:p>
          <a:p>
            <a:r>
              <a:rPr lang="en-US" dirty="0" smtClean="0"/>
              <a:t>Solution:                    </a:t>
            </a:r>
            <a:r>
              <a:rPr lang="en-US" dirty="0" smtClean="0"/>
              <a:t>|5x-6|+ 9 = 14</a:t>
            </a:r>
          </a:p>
          <a:p>
            <a:r>
              <a:rPr lang="en-US" dirty="0" smtClean="0"/>
              <a:t>                                                 </a:t>
            </a:r>
            <a:r>
              <a:rPr lang="en-US" dirty="0" smtClean="0">
                <a:solidFill>
                  <a:srgbClr val="FF0000"/>
                </a:solidFill>
              </a:rPr>
              <a:t>-9      -9</a:t>
            </a:r>
          </a:p>
          <a:p>
            <a:r>
              <a:rPr lang="en-US" dirty="0"/>
              <a:t> </a:t>
            </a:r>
            <a:r>
              <a:rPr lang="en-US" dirty="0" smtClean="0"/>
              <a:t>				</a:t>
            </a:r>
            <a:r>
              <a:rPr lang="en-US" dirty="0" smtClean="0"/>
              <a:t>|5x-6|	= 5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5x – 6 = 5                5x – 6 =</a:t>
            </a:r>
            <a:r>
              <a:rPr lang="en-US" dirty="0" smtClean="0">
                <a:solidFill>
                  <a:srgbClr val="FF0000"/>
                </a:solidFill>
              </a:rPr>
              <a:t> -5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        5x       = 11              5x    = 1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x       = 11/5            </a:t>
            </a:r>
            <a:r>
              <a:rPr lang="en-US" smtClean="0"/>
              <a:t>x    =1/5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267200" y="3276600"/>
            <a:ext cx="2514600" cy="0"/>
          </a:xfrm>
          <a:prstGeom prst="line">
            <a:avLst/>
          </a:prstGeom>
          <a:ln w="444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en-US" dirty="0" smtClean="0"/>
              <a:t>Example 2:   Solve |45x+8|= - 6</a:t>
            </a:r>
          </a:p>
          <a:p>
            <a:r>
              <a:rPr lang="en-US" dirty="0" smtClean="0"/>
              <a:t>Solution:       NO SOLUTION !!!!  (the absolute value, when isolated, is equal to a negative #)</a:t>
            </a:r>
          </a:p>
          <a:p>
            <a:r>
              <a:rPr lang="en-US" dirty="0"/>
              <a:t> </a:t>
            </a:r>
            <a:r>
              <a:rPr lang="en-US" dirty="0" smtClean="0"/>
              <a:t>				</a:t>
            </a:r>
            <a:r>
              <a:rPr lang="en-US" dirty="0" smtClean="0"/>
              <a:t>|45x+8|= </a:t>
            </a:r>
            <a:r>
              <a:rPr lang="en-US" dirty="0" smtClean="0">
                <a:solidFill>
                  <a:srgbClr val="FF0000"/>
                </a:solidFill>
              </a:rPr>
              <a:t>- 6</a:t>
            </a:r>
          </a:p>
          <a:p>
            <a:r>
              <a:rPr lang="en-US" dirty="0" smtClean="0"/>
              <a:t>Here are several examples on how to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iso</a:t>
            </a:r>
            <a:r>
              <a:rPr lang="en-US" dirty="0" smtClean="0"/>
              <a:t> the absolute value.</a:t>
            </a:r>
            <a:endParaRPr lang="en-US" dirty="0" smtClean="0"/>
          </a:p>
          <a:p>
            <a:r>
              <a:rPr lang="en-US" dirty="0" smtClean="0"/>
              <a:t>And remember, once you have the absolute value expression by itself, you then set up 2 equations….one positive and one negative!!!!!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34</TotalTime>
  <Words>216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Solving Absolute Value Equations</vt:lpstr>
      <vt:lpstr>What is absolute value?</vt:lpstr>
      <vt:lpstr>How to solve Absolute Value Equations </vt:lpstr>
      <vt:lpstr>Examples</vt:lpstr>
      <vt:lpstr>Slide 5</vt:lpstr>
    </vt:vector>
  </TitlesOfParts>
  <Company>BCPS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Absolute Value Equations</dc:title>
  <dc:creator>bhopkins</dc:creator>
  <cp:lastModifiedBy>bhopkins</cp:lastModifiedBy>
  <cp:revision>4</cp:revision>
  <dcterms:created xsi:type="dcterms:W3CDTF">2014-09-03T16:12:12Z</dcterms:created>
  <dcterms:modified xsi:type="dcterms:W3CDTF">2014-09-03T16:46:34Z</dcterms:modified>
</cp:coreProperties>
</file>