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56" autoAdjust="0"/>
  </p:normalViewPr>
  <p:slideViewPr>
    <p:cSldViewPr>
      <p:cViewPr varScale="1">
        <p:scale>
          <a:sx n="69" d="100"/>
          <a:sy n="69" d="100"/>
        </p:scale>
        <p:origin x="-45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1E7997-42B0-40A0-9EFC-3B5149C3E8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C16-6D28-4E0E-8EEF-9A52C6179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D2034-CDA7-4FCA-BD31-50378DE89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EB6AE9A-4433-44CB-A61A-21B42EA47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EA0A089-9DA4-4BD6-ACC1-7B487A9F0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BC5B4-35CD-43A2-8978-75FE877FC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81B19-5471-4A3C-82E8-383127B00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79693-CF3E-4F1A-AB53-D309126A58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040B6-E01C-44BA-B695-AF064F917C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34DF4-8B27-46B5-9928-F149A713E5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E5957-96D7-4055-A2C4-D5630EB771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A2931-57E7-4E5F-8C60-5E91CF56E1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F5387-A780-428B-AAE0-2044BB919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0BB2F6FF-279F-4D96-BF44-6286700740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2895600"/>
          </a:xfrm>
        </p:spPr>
        <p:txBody>
          <a:bodyPr/>
          <a:lstStyle/>
          <a:p>
            <a:r>
              <a:rPr lang="en-US" sz="4800" dirty="0" smtClean="0"/>
              <a:t>SAT Prep Day 6</a:t>
            </a:r>
            <a:br>
              <a:rPr lang="en-US" sz="4800" dirty="0" smtClean="0"/>
            </a:br>
            <a:r>
              <a:rPr lang="en-US" sz="4800" dirty="0" smtClean="0"/>
              <a:t> </a:t>
            </a:r>
            <a:r>
              <a:rPr lang="en-US" sz="4800" dirty="0"/>
              <a:t>Solving Absolute Value Equations</a:t>
            </a:r>
            <a:br>
              <a:rPr lang="en-US" sz="4800" dirty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Exploration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4530725"/>
          </a:xfrm>
        </p:spPr>
        <p:txBody>
          <a:bodyPr/>
          <a:lstStyle/>
          <a:p>
            <a:r>
              <a:rPr lang="en-US" sz="2800"/>
              <a:t>Determine the solution for each equation.</a:t>
            </a:r>
          </a:p>
          <a:p>
            <a:pPr lvl="1"/>
            <a:r>
              <a:rPr lang="en-US" sz="2400"/>
              <a:t> 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r>
              <a:rPr lang="en-US" sz="2400"/>
              <a:t> 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r>
              <a:rPr lang="en-US" sz="2400"/>
              <a:t> </a:t>
            </a:r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1524000" y="2133600"/>
          <a:ext cx="1366838" cy="3124200"/>
        </p:xfrm>
        <a:graphic>
          <a:graphicData uri="http://schemas.openxmlformats.org/presentationml/2006/ole">
            <p:oleObj spid="_x0000_s7176" name="Equation" r:id="rId3" imgW="533160" imgH="1218960" progId="Equation.3">
              <p:embed/>
            </p:oleObj>
          </a:graphicData>
        </a:graphic>
      </p:graphicFrame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276600" y="2209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4,</a:t>
            </a:r>
            <a:r>
              <a:rPr lang="en-US" sz="2400" b="1">
                <a:solidFill>
                  <a:schemeClr val="hlink"/>
                </a:solidFill>
              </a:rPr>
              <a:t> -</a:t>
            </a: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276600" y="3429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9,</a:t>
            </a:r>
            <a:r>
              <a:rPr lang="en-US" sz="2400" b="1">
                <a:solidFill>
                  <a:schemeClr val="hlink"/>
                </a:solidFill>
              </a:rPr>
              <a:t> -</a:t>
            </a: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352800" y="4724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  <p:bldP spid="71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did you notice?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/>
              <a:t>Summarize what you noticed from the previous solutions.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352800" y="57150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the absolute value is equal to zero.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7200" y="3101975"/>
            <a:ext cx="82296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When a variable is inside an absolute value, there are two solutions.</a:t>
            </a:r>
            <a:endParaRPr lang="en-US" sz="28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57200" y="3962400"/>
            <a:ext cx="8305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When an absolute value is set equal to a negative number, there is no solution. (this is important to remember)</a:t>
            </a:r>
            <a:endParaRPr lang="en-US" sz="28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57200" y="5159375"/>
            <a:ext cx="82296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Can you think of a situation where there would be one solution?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33400"/>
            <a:ext cx="3429000" cy="5597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Steps for solving absolute value equations.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533400"/>
            <a:ext cx="4800600" cy="5597525"/>
          </a:xfrm>
        </p:spPr>
        <p:txBody>
          <a:bodyPr/>
          <a:lstStyle/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**Need to isolate the absolute value expression**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/>
              <a:t>Undo addition or subtraction outside of absolute value.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/>
              <a:t>Undo multiplication or division outside of absolute value.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/>
              <a:t>Set expression inside absolute value equal to the given value and its opposite.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/>
              <a:t>Solve for variable using steps for solving equations.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3505200" y="381000"/>
            <a:ext cx="0" cy="60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28600" y="4506913"/>
            <a:ext cx="3124200" cy="1860550"/>
          </a:xfrm>
          <a:prstGeom prst="rect">
            <a:avLst/>
          </a:prstGeom>
          <a:noFill/>
          <a:ln w="57150" cmpd="thinThick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Distribute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Combine Like Terms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Move Variable to One Side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Undo + or –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Undo </a:t>
            </a: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× or ÷</a:t>
            </a:r>
            <a:endParaRPr lang="en-US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2743200" y="5562600"/>
            <a:ext cx="6629400" cy="685800"/>
          </a:xfrm>
          <a:custGeom>
            <a:avLst/>
            <a:gdLst/>
            <a:ahLst/>
            <a:cxnLst>
              <a:cxn ang="0">
                <a:pos x="3456" y="0"/>
              </a:cxn>
              <a:cxn ang="0">
                <a:pos x="3600" y="240"/>
              </a:cxn>
              <a:cxn ang="0">
                <a:pos x="0" y="240"/>
              </a:cxn>
            </a:cxnLst>
            <a:rect l="0" t="0" r="r" b="b"/>
            <a:pathLst>
              <a:path w="4176" h="280">
                <a:moveTo>
                  <a:pt x="3456" y="0"/>
                </a:moveTo>
                <a:cubicBezTo>
                  <a:pt x="3816" y="100"/>
                  <a:pt x="4176" y="200"/>
                  <a:pt x="3600" y="240"/>
                </a:cubicBezTo>
                <a:cubicBezTo>
                  <a:pt x="3024" y="280"/>
                  <a:pt x="600" y="240"/>
                  <a:pt x="0" y="240"/>
                </a:cubicBezTo>
              </a:path>
            </a:pathLst>
          </a:cu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nimBg="1"/>
      <p:bldP spid="122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590800" cy="4530725"/>
          </a:xfrm>
        </p:spPr>
        <p:txBody>
          <a:bodyPr/>
          <a:lstStyle/>
          <a:p>
            <a:r>
              <a:rPr lang="en-US" sz="2800"/>
              <a:t>Solving basic absolute value equations</a:t>
            </a:r>
          </a:p>
        </p:txBody>
      </p:sp>
      <p:graphicFrame>
        <p:nvGraphicFramePr>
          <p:cNvPr id="14349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4114800" y="2362200"/>
          <a:ext cx="4267200" cy="449263"/>
        </p:xfrm>
        <a:graphic>
          <a:graphicData uri="http://schemas.openxmlformats.org/presentationml/2006/ole">
            <p:oleObj spid="_x0000_s14349" name="Equation" r:id="rId3" imgW="1688760" imgH="177480" progId="Equation.DSMT4">
              <p:embed/>
            </p:oleObj>
          </a:graphicData>
        </a:graphic>
      </p:graphicFrame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352800" y="12192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3810000" y="1447800"/>
          <a:ext cx="2420938" cy="671513"/>
        </p:xfrm>
        <a:graphic>
          <a:graphicData uri="http://schemas.openxmlformats.org/presentationml/2006/ole">
            <p:oleObj spid="_x0000_s14343" name="Equation" r:id="rId4" imgW="914400" imgH="253800" progId="Equation.DSMT4">
              <p:embed/>
            </p:oleObj>
          </a:graphicData>
        </a:graphic>
      </p:graphicFrame>
      <p:grpSp>
        <p:nvGrpSpPr>
          <p:cNvPr id="14363" name="Group 27"/>
          <p:cNvGrpSpPr>
            <a:grpSpLocks/>
          </p:cNvGrpSpPr>
          <p:nvPr/>
        </p:nvGrpSpPr>
        <p:grpSpPr bwMode="auto">
          <a:xfrm>
            <a:off x="4114800" y="3200400"/>
            <a:ext cx="4419600" cy="857250"/>
            <a:chOff x="2592" y="2016"/>
            <a:chExt cx="2784" cy="540"/>
          </a:xfrm>
        </p:grpSpPr>
        <p:graphicFrame>
          <p:nvGraphicFramePr>
            <p:cNvPr id="14352" name="Object 16"/>
            <p:cNvGraphicFramePr>
              <a:graphicFrameLocks noChangeAspect="1"/>
            </p:cNvGraphicFramePr>
            <p:nvPr/>
          </p:nvGraphicFramePr>
          <p:xfrm>
            <a:off x="2592" y="2016"/>
            <a:ext cx="2784" cy="293"/>
          </p:xfrm>
          <a:graphic>
            <a:graphicData uri="http://schemas.openxmlformats.org/presentationml/2006/ole">
              <p:oleObj spid="_x0000_s14352" name="Equation" r:id="rId5" imgW="1688760" imgH="177480" progId="Equation.DSMT4">
                <p:embed/>
              </p:oleObj>
            </a:graphicData>
          </a:graphic>
        </p:graphicFrame>
        <p:grpSp>
          <p:nvGrpSpPr>
            <p:cNvPr id="14361" name="Group 25"/>
            <p:cNvGrpSpPr>
              <a:grpSpLocks/>
            </p:cNvGrpSpPr>
            <p:nvPr/>
          </p:nvGrpSpPr>
          <p:grpSpPr bwMode="auto">
            <a:xfrm>
              <a:off x="2832" y="2304"/>
              <a:ext cx="2448" cy="252"/>
              <a:chOff x="2832" y="2304"/>
              <a:chExt cx="2448" cy="252"/>
            </a:xfrm>
          </p:grpSpPr>
          <p:graphicFrame>
            <p:nvGraphicFramePr>
              <p:cNvPr id="14354" name="Object 18"/>
              <p:cNvGraphicFramePr>
                <a:graphicFrameLocks noChangeAspect="1"/>
              </p:cNvGraphicFramePr>
              <p:nvPr/>
            </p:nvGraphicFramePr>
            <p:xfrm>
              <a:off x="2832" y="2304"/>
              <a:ext cx="288" cy="252"/>
            </p:xfrm>
            <a:graphic>
              <a:graphicData uri="http://schemas.openxmlformats.org/presentationml/2006/ole">
                <p:oleObj spid="_x0000_s14354" name="Equation" r:id="rId6" imgW="203040" imgH="177480" progId="Equation.DSMT4">
                  <p:embed/>
                </p:oleObj>
              </a:graphicData>
            </a:graphic>
          </p:graphicFrame>
          <p:graphicFrame>
            <p:nvGraphicFramePr>
              <p:cNvPr id="14355" name="Object 19"/>
              <p:cNvGraphicFramePr>
                <a:graphicFrameLocks noChangeAspect="1"/>
              </p:cNvGraphicFramePr>
              <p:nvPr/>
            </p:nvGraphicFramePr>
            <p:xfrm>
              <a:off x="4464" y="2304"/>
              <a:ext cx="288" cy="252"/>
            </p:xfrm>
            <a:graphic>
              <a:graphicData uri="http://schemas.openxmlformats.org/presentationml/2006/ole">
                <p:oleObj spid="_x0000_s14355" name="Equation" r:id="rId7" imgW="203040" imgH="177480" progId="Equation.DSMT4">
                  <p:embed/>
                </p:oleObj>
              </a:graphicData>
            </a:graphic>
          </p:graphicFrame>
          <p:graphicFrame>
            <p:nvGraphicFramePr>
              <p:cNvPr id="14356" name="Object 20"/>
              <p:cNvGraphicFramePr>
                <a:graphicFrameLocks noChangeAspect="1"/>
              </p:cNvGraphicFramePr>
              <p:nvPr/>
            </p:nvGraphicFramePr>
            <p:xfrm>
              <a:off x="4992" y="2304"/>
              <a:ext cx="288" cy="252"/>
            </p:xfrm>
            <a:graphic>
              <a:graphicData uri="http://schemas.openxmlformats.org/presentationml/2006/ole">
                <p:oleObj spid="_x0000_s14356" name="Equation" r:id="rId8" imgW="203040" imgH="177480" progId="Equation.DSMT4">
                  <p:embed/>
                </p:oleObj>
              </a:graphicData>
            </a:graphic>
          </p:graphicFrame>
          <p:graphicFrame>
            <p:nvGraphicFramePr>
              <p:cNvPr id="14357" name="Object 21"/>
              <p:cNvGraphicFramePr>
                <a:graphicFrameLocks noChangeAspect="1"/>
              </p:cNvGraphicFramePr>
              <p:nvPr/>
            </p:nvGraphicFramePr>
            <p:xfrm>
              <a:off x="3264" y="2304"/>
              <a:ext cx="288" cy="252"/>
            </p:xfrm>
            <a:graphic>
              <a:graphicData uri="http://schemas.openxmlformats.org/presentationml/2006/ole">
                <p:oleObj spid="_x0000_s14357" name="Equation" r:id="rId9" imgW="203040" imgH="177480" progId="Equation.DSMT4">
                  <p:embed/>
                </p:oleObj>
              </a:graphicData>
            </a:graphic>
          </p:graphicFrame>
        </p:grpSp>
      </p:grpSp>
      <p:grpSp>
        <p:nvGrpSpPr>
          <p:cNvPr id="14362" name="Group 26"/>
          <p:cNvGrpSpPr>
            <a:grpSpLocks/>
          </p:cNvGrpSpPr>
          <p:nvPr/>
        </p:nvGrpSpPr>
        <p:grpSpPr bwMode="auto">
          <a:xfrm>
            <a:off x="4267200" y="4343400"/>
            <a:ext cx="4114800" cy="593725"/>
            <a:chOff x="2736" y="2832"/>
            <a:chExt cx="2592" cy="374"/>
          </a:xfrm>
        </p:grpSpPr>
        <p:graphicFrame>
          <p:nvGraphicFramePr>
            <p:cNvPr id="14359" name="Object 23"/>
            <p:cNvGraphicFramePr>
              <a:graphicFrameLocks noChangeAspect="1"/>
            </p:cNvGraphicFramePr>
            <p:nvPr/>
          </p:nvGraphicFramePr>
          <p:xfrm>
            <a:off x="2736" y="2880"/>
            <a:ext cx="768" cy="326"/>
          </p:xfrm>
          <a:graphic>
            <a:graphicData uri="http://schemas.openxmlformats.org/presentationml/2006/ole">
              <p:oleObj spid="_x0000_s14359" name="Equation" r:id="rId10" imgW="419040" imgH="177480" progId="Equation.DSMT4">
                <p:embed/>
              </p:oleObj>
            </a:graphicData>
          </a:graphic>
        </p:graphicFrame>
        <p:graphicFrame>
          <p:nvGraphicFramePr>
            <p:cNvPr id="14360" name="Object 24"/>
            <p:cNvGraphicFramePr>
              <a:graphicFrameLocks noChangeAspect="1"/>
            </p:cNvGraphicFramePr>
            <p:nvPr/>
          </p:nvGraphicFramePr>
          <p:xfrm>
            <a:off x="4297" y="2832"/>
            <a:ext cx="1031" cy="353"/>
          </p:xfrm>
          <a:graphic>
            <a:graphicData uri="http://schemas.openxmlformats.org/presentationml/2006/ole">
              <p:oleObj spid="_x0000_s14360" name="Equation" r:id="rId11" imgW="444240" imgH="1774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continued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743200" y="12192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576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-24, 8</a:t>
            </a: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2776538" y="3810000"/>
          <a:ext cx="2373312" cy="1090613"/>
        </p:xfrm>
        <a:graphic>
          <a:graphicData uri="http://schemas.openxmlformats.org/presentationml/2006/ole">
            <p:oleObj spid="_x0000_s22534" name="Equation" r:id="rId3" imgW="939600" imgH="431640" progId="Equation.DSMT4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2819400" y="1295400"/>
          <a:ext cx="2667000" cy="701675"/>
        </p:xfrm>
        <a:graphic>
          <a:graphicData uri="http://schemas.openxmlformats.org/presentationml/2006/ole">
            <p:oleObj spid="_x0000_s22535" name="Equation" r:id="rId4" imgW="965160" imgH="253800" progId="Equation.DSMT4">
              <p:embed/>
            </p:oleObj>
          </a:graphicData>
        </a:graphic>
      </p:graphicFrame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657600" y="2514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667000" cy="4530725"/>
          </a:xfrm>
        </p:spPr>
        <p:txBody>
          <a:bodyPr/>
          <a:lstStyle/>
          <a:p>
            <a:r>
              <a:rPr lang="en-US" sz="2800"/>
              <a:t>Solving absolute value equations when there are terms outside the symbols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352800" y="12192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3962400" y="1447800"/>
          <a:ext cx="3429000" cy="762000"/>
        </p:xfrm>
        <a:graphic>
          <a:graphicData uri="http://schemas.openxmlformats.org/presentationml/2006/ole">
            <p:oleObj spid="_x0000_s16390" name="Equation" r:id="rId3" imgW="1143000" imgH="253800" progId="Equation.DSMT4">
              <p:embed/>
            </p:oleObj>
          </a:graphicData>
        </a:graphic>
      </p:graphicFrame>
      <p:grpSp>
        <p:nvGrpSpPr>
          <p:cNvPr id="16400" name="Group 16"/>
          <p:cNvGrpSpPr>
            <a:grpSpLocks/>
          </p:cNvGrpSpPr>
          <p:nvPr/>
        </p:nvGrpSpPr>
        <p:grpSpPr bwMode="auto">
          <a:xfrm>
            <a:off x="4572000" y="2286000"/>
            <a:ext cx="2514600" cy="976313"/>
            <a:chOff x="2880" y="1440"/>
            <a:chExt cx="1584" cy="615"/>
          </a:xfrm>
        </p:grpSpPr>
        <p:graphicFrame>
          <p:nvGraphicFramePr>
            <p:cNvPr id="16395" name="Object 11"/>
            <p:cNvGraphicFramePr>
              <a:graphicFrameLocks noChangeAspect="1"/>
            </p:cNvGraphicFramePr>
            <p:nvPr/>
          </p:nvGraphicFramePr>
          <p:xfrm>
            <a:off x="2880" y="1440"/>
            <a:ext cx="1584" cy="411"/>
          </p:xfrm>
          <a:graphic>
            <a:graphicData uri="http://schemas.openxmlformats.org/presentationml/2006/ole">
              <p:oleObj spid="_x0000_s16395" name="Equation" r:id="rId4" imgW="977760" imgH="253800" progId="Equation.DSMT4">
                <p:embed/>
              </p:oleObj>
            </a:graphicData>
          </a:graphic>
        </p:graphicFrame>
        <p:graphicFrame>
          <p:nvGraphicFramePr>
            <p:cNvPr id="16397" name="Object 13"/>
            <p:cNvGraphicFramePr>
              <a:graphicFrameLocks noChangeAspect="1"/>
            </p:cNvGraphicFramePr>
            <p:nvPr/>
          </p:nvGraphicFramePr>
          <p:xfrm>
            <a:off x="3648" y="1776"/>
            <a:ext cx="336" cy="273"/>
          </p:xfrm>
          <a:graphic>
            <a:graphicData uri="http://schemas.openxmlformats.org/presentationml/2006/ole">
              <p:oleObj spid="_x0000_s16397" name="Equation" r:id="rId5" imgW="203040" imgH="164880" progId="Equation.DSMT4">
                <p:embed/>
              </p:oleObj>
            </a:graphicData>
          </a:graphic>
        </p:graphicFrame>
        <p:graphicFrame>
          <p:nvGraphicFramePr>
            <p:cNvPr id="16398" name="Object 14"/>
            <p:cNvGraphicFramePr>
              <a:graphicFrameLocks noChangeAspect="1"/>
            </p:cNvGraphicFramePr>
            <p:nvPr/>
          </p:nvGraphicFramePr>
          <p:xfrm>
            <a:off x="4128" y="1782"/>
            <a:ext cx="336" cy="273"/>
          </p:xfrm>
          <a:graphic>
            <a:graphicData uri="http://schemas.openxmlformats.org/presentationml/2006/ole">
              <p:oleObj spid="_x0000_s16398" name="Equation" r:id="rId6" imgW="203040" imgH="164880" progId="Equation.DSMT4">
                <p:embed/>
              </p:oleObj>
            </a:graphicData>
          </a:graphic>
        </p:graphicFrame>
      </p:grpSp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4800600" y="3352800"/>
          <a:ext cx="1981200" cy="776288"/>
        </p:xfrm>
        <a:graphic>
          <a:graphicData uri="http://schemas.openxmlformats.org/presentationml/2006/ole">
            <p:oleObj spid="_x0000_s16401" name="Equation" r:id="rId7" imgW="647640" imgH="253800" progId="Equation.DSMT4">
              <p:embed/>
            </p:oleObj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3962400" y="4114800"/>
          <a:ext cx="4191000" cy="441325"/>
        </p:xfrm>
        <a:graphic>
          <a:graphicData uri="http://schemas.openxmlformats.org/presentationml/2006/ole">
            <p:oleObj spid="_x0000_s16402" name="Equation" r:id="rId8" imgW="1688760" imgH="177480" progId="Equation.DSMT4">
              <p:embed/>
            </p:oleObj>
          </a:graphicData>
        </a:graphic>
      </p:graphicFrame>
      <p:grpSp>
        <p:nvGrpSpPr>
          <p:cNvPr id="16408" name="Group 24"/>
          <p:cNvGrpSpPr>
            <a:grpSpLocks/>
          </p:cNvGrpSpPr>
          <p:nvPr/>
        </p:nvGrpSpPr>
        <p:grpSpPr bwMode="auto">
          <a:xfrm>
            <a:off x="3962400" y="4648200"/>
            <a:ext cx="4648200" cy="854075"/>
            <a:chOff x="2496" y="2928"/>
            <a:chExt cx="2928" cy="538"/>
          </a:xfrm>
        </p:grpSpPr>
        <p:graphicFrame>
          <p:nvGraphicFramePr>
            <p:cNvPr id="16403" name="Object 19"/>
            <p:cNvGraphicFramePr>
              <a:graphicFrameLocks noChangeAspect="1"/>
            </p:cNvGraphicFramePr>
            <p:nvPr/>
          </p:nvGraphicFramePr>
          <p:xfrm>
            <a:off x="2496" y="2928"/>
            <a:ext cx="2928" cy="309"/>
          </p:xfrm>
          <a:graphic>
            <a:graphicData uri="http://schemas.openxmlformats.org/presentationml/2006/ole">
              <p:oleObj spid="_x0000_s16403" name="Equation" r:id="rId9" imgW="1688760" imgH="177480" progId="Equation.DSMT4">
                <p:embed/>
              </p:oleObj>
            </a:graphicData>
          </a:graphic>
        </p:graphicFrame>
        <p:graphicFrame>
          <p:nvGraphicFramePr>
            <p:cNvPr id="16404" name="Object 20"/>
            <p:cNvGraphicFramePr>
              <a:graphicFrameLocks noChangeAspect="1"/>
            </p:cNvGraphicFramePr>
            <p:nvPr/>
          </p:nvGraphicFramePr>
          <p:xfrm>
            <a:off x="2736" y="3216"/>
            <a:ext cx="288" cy="250"/>
          </p:xfrm>
          <a:graphic>
            <a:graphicData uri="http://schemas.openxmlformats.org/presentationml/2006/ole">
              <p:oleObj spid="_x0000_s16404" name="Equation" r:id="rId10" imgW="190440" imgH="164880" progId="Equation.DSMT4">
                <p:embed/>
              </p:oleObj>
            </a:graphicData>
          </a:graphic>
        </p:graphicFrame>
        <p:graphicFrame>
          <p:nvGraphicFramePr>
            <p:cNvPr id="16405" name="Object 21"/>
            <p:cNvGraphicFramePr>
              <a:graphicFrameLocks noChangeAspect="1"/>
            </p:cNvGraphicFramePr>
            <p:nvPr/>
          </p:nvGraphicFramePr>
          <p:xfrm>
            <a:off x="3264" y="3216"/>
            <a:ext cx="288" cy="250"/>
          </p:xfrm>
          <a:graphic>
            <a:graphicData uri="http://schemas.openxmlformats.org/presentationml/2006/ole">
              <p:oleObj spid="_x0000_s16405" name="Equation" r:id="rId11" imgW="190440" imgH="164880" progId="Equation.DSMT4">
                <p:embed/>
              </p:oleObj>
            </a:graphicData>
          </a:graphic>
        </p:graphicFrame>
        <p:graphicFrame>
          <p:nvGraphicFramePr>
            <p:cNvPr id="16406" name="Object 22"/>
            <p:cNvGraphicFramePr>
              <a:graphicFrameLocks noChangeAspect="1"/>
            </p:cNvGraphicFramePr>
            <p:nvPr/>
          </p:nvGraphicFramePr>
          <p:xfrm>
            <a:off x="4464" y="3216"/>
            <a:ext cx="288" cy="250"/>
          </p:xfrm>
          <a:graphic>
            <a:graphicData uri="http://schemas.openxmlformats.org/presentationml/2006/ole">
              <p:oleObj spid="_x0000_s16406" name="Equation" r:id="rId12" imgW="190440" imgH="164880" progId="Equation.DSMT4">
                <p:embed/>
              </p:oleObj>
            </a:graphicData>
          </a:graphic>
        </p:graphicFrame>
        <p:graphicFrame>
          <p:nvGraphicFramePr>
            <p:cNvPr id="16407" name="Object 23"/>
            <p:cNvGraphicFramePr>
              <a:graphicFrameLocks noChangeAspect="1"/>
            </p:cNvGraphicFramePr>
            <p:nvPr/>
          </p:nvGraphicFramePr>
          <p:xfrm>
            <a:off x="5088" y="3216"/>
            <a:ext cx="288" cy="249"/>
          </p:xfrm>
          <a:graphic>
            <a:graphicData uri="http://schemas.openxmlformats.org/presentationml/2006/ole">
              <p:oleObj spid="_x0000_s16407" name="Equation" r:id="rId13" imgW="190440" imgH="164880" progId="Equation.DSMT4">
                <p:embed/>
              </p:oleObj>
            </a:graphicData>
          </a:graphic>
        </p:graphicFrame>
      </p:grpSp>
      <p:graphicFrame>
        <p:nvGraphicFramePr>
          <p:cNvPr id="16409" name="Object 25"/>
          <p:cNvGraphicFramePr>
            <a:graphicFrameLocks noChangeAspect="1"/>
          </p:cNvGraphicFramePr>
          <p:nvPr/>
        </p:nvGraphicFramePr>
        <p:xfrm>
          <a:off x="3962400" y="5715000"/>
          <a:ext cx="4648200" cy="625475"/>
        </p:xfrm>
        <a:graphic>
          <a:graphicData uri="http://schemas.openxmlformats.org/presentationml/2006/ole">
            <p:oleObj spid="_x0000_s16409" name="Equation" r:id="rId14" imgW="132048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Even More Examples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352800" y="12192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648200" y="5257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-2, 6</a:t>
            </a:r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505200" y="4038600"/>
          <a:ext cx="3657600" cy="671513"/>
        </p:xfrm>
        <a:graphic>
          <a:graphicData uri="http://schemas.openxmlformats.org/presentationml/2006/ole">
            <p:oleObj spid="_x0000_s21512" name="Equation" r:id="rId3" imgW="1384200" imgH="253800" progId="Equation.DSMT4">
              <p:embed/>
            </p:oleObj>
          </a:graphicData>
        </a:graphic>
      </p:graphicFrame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648200" y="2743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 8/3</a:t>
            </a:r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3505200" y="1371600"/>
          <a:ext cx="3498850" cy="706438"/>
        </p:xfrm>
        <a:graphic>
          <a:graphicData uri="http://schemas.openxmlformats.org/presentationml/2006/ole">
            <p:oleObj spid="_x0000_s21514" name="Equation" r:id="rId4" imgW="12571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Summary/Reflection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difference between solving a regular equation and solving an equation where the variable is in an absolute value?</a:t>
            </a:r>
          </a:p>
          <a:p>
            <a:endParaRPr lang="en-US"/>
          </a:p>
          <a:p>
            <a:r>
              <a:rPr lang="en-US"/>
              <a:t>How can you remember that absolute value equations have two solutions?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04800" y="480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Homework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200400" y="58674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3.4 worksheet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319</TotalTime>
  <Words>252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Times New Roman</vt:lpstr>
      <vt:lpstr>Wingdings</vt:lpstr>
      <vt:lpstr>Maple</vt:lpstr>
      <vt:lpstr>Microsoft Equation 3.0</vt:lpstr>
      <vt:lpstr>MathType 6.0 Equation</vt:lpstr>
      <vt:lpstr>SAT Prep Day 6  Solving Absolute Value Equations </vt:lpstr>
      <vt:lpstr>Exploration</vt:lpstr>
      <vt:lpstr>What did you notice?</vt:lpstr>
      <vt:lpstr>Slide 4</vt:lpstr>
      <vt:lpstr>Examples</vt:lpstr>
      <vt:lpstr>Examples continued</vt:lpstr>
      <vt:lpstr>More Examples</vt:lpstr>
      <vt:lpstr>Even More Examples</vt:lpstr>
      <vt:lpstr>Summary/Reflection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Absolute Value Equations</dc:title>
  <dc:creator>Todd</dc:creator>
  <cp:lastModifiedBy>bhopkins</cp:lastModifiedBy>
  <cp:revision>17</cp:revision>
  <dcterms:created xsi:type="dcterms:W3CDTF">2008-10-12T20:54:26Z</dcterms:created>
  <dcterms:modified xsi:type="dcterms:W3CDTF">2015-09-09T13:14:41Z</dcterms:modified>
</cp:coreProperties>
</file>