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0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9B36-C484-4A3F-9FB0-F192A43865F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3BB-21F3-4D5B-B841-768140478F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9B36-C484-4A3F-9FB0-F192A43865F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3BB-21F3-4D5B-B841-76814047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9B36-C484-4A3F-9FB0-F192A43865F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3BB-21F3-4D5B-B841-76814047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9B36-C484-4A3F-9FB0-F192A43865F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3BB-21F3-4D5B-B841-76814047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9B36-C484-4A3F-9FB0-F192A43865F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E1A23BB-21F3-4D5B-B841-768140478F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9B36-C484-4A3F-9FB0-F192A43865F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3BB-21F3-4D5B-B841-76814047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9B36-C484-4A3F-9FB0-F192A43865F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3BB-21F3-4D5B-B841-76814047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9B36-C484-4A3F-9FB0-F192A43865F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3BB-21F3-4D5B-B841-76814047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9B36-C484-4A3F-9FB0-F192A43865F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3BB-21F3-4D5B-B841-76814047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9B36-C484-4A3F-9FB0-F192A43865F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3BB-21F3-4D5B-B841-76814047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9B36-C484-4A3F-9FB0-F192A43865F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3BB-21F3-4D5B-B841-768140478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DCE9B36-C484-4A3F-9FB0-F192A43865F3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1A23BB-21F3-4D5B-B841-768140478FB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Ubiquitous Motion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PVA</a:t>
            </a:r>
          </a:p>
          <a:p>
            <a:r>
              <a:rPr lang="en-US" dirty="0" smtClean="0"/>
              <a:t>Position Velocity Acceleration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compute first and second order derivatives in order to solve rectilinear motion problems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Position function is a function of time, t.  It states where an object will be at a certain time.  Denoted often as x(t) or s(t)</a:t>
            </a:r>
          </a:p>
          <a:p>
            <a:r>
              <a:rPr lang="en-US" dirty="0" smtClean="0"/>
              <a:t>Velocity is the first derivative of position.  It states the velocity (which is speed and direction) of an object at a certain time.  Denoted at v(t).</a:t>
            </a:r>
          </a:p>
          <a:p>
            <a:r>
              <a:rPr lang="en-US" dirty="0" smtClean="0"/>
              <a:t>Acceleration is the second derivative of position and the first derivative of velocity.  Denoted as a(t).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is the absolute value of velocity, |v(t)|</a:t>
            </a:r>
          </a:p>
          <a:p>
            <a:r>
              <a:rPr lang="en-US" dirty="0" smtClean="0"/>
              <a:t>Speed is </a:t>
            </a:r>
            <a:r>
              <a:rPr lang="en-US" dirty="0" smtClean="0">
                <a:solidFill>
                  <a:srgbClr val="FF0000"/>
                </a:solidFill>
              </a:rPr>
              <a:t>INCREASING</a:t>
            </a:r>
            <a:r>
              <a:rPr lang="en-US" dirty="0" smtClean="0"/>
              <a:t> when a(t) and v(t) have the same sign!!!</a:t>
            </a:r>
          </a:p>
          <a:p>
            <a:r>
              <a:rPr lang="en-US" dirty="0" smtClean="0"/>
              <a:t>Speed is </a:t>
            </a:r>
            <a:r>
              <a:rPr lang="en-US" dirty="0" smtClean="0">
                <a:solidFill>
                  <a:srgbClr val="FF0000"/>
                </a:solidFill>
              </a:rPr>
              <a:t>DECREASING</a:t>
            </a:r>
            <a:r>
              <a:rPr lang="en-US" dirty="0" smtClean="0"/>
              <a:t> when a(t) and v(t) have different signs.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Acceleration is one of the most confused concepts in physics and calculus.</a:t>
            </a:r>
          </a:p>
          <a:p>
            <a:r>
              <a:rPr lang="en-US" dirty="0" smtClean="0"/>
              <a:t>Acceleration is </a:t>
            </a:r>
            <a:r>
              <a:rPr lang="en-US" dirty="0" smtClean="0">
                <a:solidFill>
                  <a:srgbClr val="FF0000"/>
                </a:solidFill>
              </a:rPr>
              <a:t>positive when velocity is becoming MORE positive!!!</a:t>
            </a:r>
          </a:p>
          <a:p>
            <a:r>
              <a:rPr lang="en-US" dirty="0" smtClean="0"/>
              <a:t>Acceleration is </a:t>
            </a:r>
            <a:r>
              <a:rPr lang="en-US" dirty="0" smtClean="0">
                <a:solidFill>
                  <a:srgbClr val="FF0000"/>
                </a:solidFill>
              </a:rPr>
              <a:t>negative when velocity is becoming MORE negative!!!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181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The Ubiquitous Motion Problem</vt:lpstr>
      <vt:lpstr>Objective</vt:lpstr>
      <vt:lpstr>General Basics</vt:lpstr>
      <vt:lpstr>SPEED</vt:lpstr>
      <vt:lpstr>ACCELERATION</vt:lpstr>
    </vt:vector>
  </TitlesOfParts>
  <Company>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Ubiquitous Motion Problem</dc:title>
  <dc:creator>bhopkins</dc:creator>
  <cp:lastModifiedBy>bhopkins</cp:lastModifiedBy>
  <cp:revision>2</cp:revision>
  <dcterms:created xsi:type="dcterms:W3CDTF">2014-12-08T12:23:22Z</dcterms:created>
  <dcterms:modified xsi:type="dcterms:W3CDTF">2014-12-08T12:33:59Z</dcterms:modified>
</cp:coreProperties>
</file>