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7071-BFBB-49E7-96C5-01A4ECADC17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E33F-7872-44C1-A693-53F8C1AE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Kalimba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Maid%20with%20the%20Flaxen%20Hair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Algebra 2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smtClean="0">
                <a:solidFill>
                  <a:srgbClr val="FFFF00"/>
                </a:solidFill>
              </a:rPr>
              <a:t>Day </a:t>
            </a:r>
            <a:r>
              <a:rPr lang="en-US" sz="5400" dirty="0" smtClean="0">
                <a:solidFill>
                  <a:srgbClr val="FFFF00"/>
                </a:solidFill>
              </a:rPr>
              <a:t>12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>Piecewise Functions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Kalim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343400" y="449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Review of Functions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may recall, a </a:t>
            </a:r>
            <a:r>
              <a:rPr lang="en-US" dirty="0" smtClean="0">
                <a:solidFill>
                  <a:srgbClr val="FFFF00"/>
                </a:solidFill>
              </a:rPr>
              <a:t>function</a:t>
            </a:r>
            <a:r>
              <a:rPr lang="en-US" dirty="0" smtClean="0"/>
              <a:t> is a relationship between two variables</a:t>
            </a:r>
          </a:p>
          <a:p>
            <a:r>
              <a:rPr lang="en-US" dirty="0" smtClean="0"/>
              <a:t>Function notation looks like </a:t>
            </a:r>
            <a:r>
              <a:rPr lang="en-US" dirty="0" smtClean="0">
                <a:solidFill>
                  <a:srgbClr val="FFFF00"/>
                </a:solidFill>
              </a:rPr>
              <a:t>y = f(x) </a:t>
            </a:r>
            <a:r>
              <a:rPr lang="en-US" dirty="0" smtClean="0"/>
              <a:t>which is read as “y equals f of x”</a:t>
            </a:r>
          </a:p>
          <a:p>
            <a:r>
              <a:rPr lang="en-US" dirty="0" smtClean="0"/>
              <a:t>f is the </a:t>
            </a:r>
            <a:r>
              <a:rPr lang="en-US" dirty="0" smtClean="0">
                <a:solidFill>
                  <a:srgbClr val="FFFF00"/>
                </a:solidFill>
              </a:rPr>
              <a:t>name</a:t>
            </a:r>
            <a:r>
              <a:rPr lang="en-US" dirty="0" smtClean="0"/>
              <a:t> of the function</a:t>
            </a:r>
          </a:p>
          <a:p>
            <a:r>
              <a:rPr lang="en-US" dirty="0" smtClean="0"/>
              <a:t>y is the </a:t>
            </a:r>
            <a:r>
              <a:rPr lang="en-US" dirty="0" smtClean="0">
                <a:solidFill>
                  <a:srgbClr val="FFFF00"/>
                </a:solidFill>
              </a:rPr>
              <a:t>dependent</a:t>
            </a:r>
            <a:r>
              <a:rPr lang="en-US" dirty="0" smtClean="0"/>
              <a:t> variable</a:t>
            </a:r>
          </a:p>
          <a:p>
            <a:r>
              <a:rPr lang="en-US" dirty="0" smtClean="0"/>
              <a:t>x is the </a:t>
            </a:r>
            <a:r>
              <a:rPr lang="en-US" dirty="0" smtClean="0">
                <a:solidFill>
                  <a:srgbClr val="FFFF00"/>
                </a:solidFill>
              </a:rPr>
              <a:t>independent</a:t>
            </a:r>
            <a:r>
              <a:rPr lang="en-US" dirty="0" smtClean="0"/>
              <a:t> variable</a:t>
            </a:r>
          </a:p>
          <a:p>
            <a:r>
              <a:rPr lang="en-US" dirty="0" smtClean="0"/>
              <a:t>f(x) is the </a:t>
            </a:r>
            <a:r>
              <a:rPr lang="en-US" dirty="0" smtClean="0">
                <a:solidFill>
                  <a:srgbClr val="FFFF00"/>
                </a:solidFill>
              </a:rPr>
              <a:t>value</a:t>
            </a:r>
            <a:r>
              <a:rPr lang="en-US" dirty="0" smtClean="0"/>
              <a:t> of the function</a:t>
            </a:r>
            <a:endParaRPr lang="en-US" dirty="0"/>
          </a:p>
        </p:txBody>
      </p:sp>
      <p:pic>
        <p:nvPicPr>
          <p:cNvPr id="4" name="Maid with the Flaxen Hai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239000" y="1066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714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Piecewise Functions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Piecewise functions are special functions that have special notations</a:t>
            </a:r>
          </a:p>
          <a:p>
            <a:r>
              <a:rPr lang="en-US" dirty="0" smtClean="0"/>
              <a:t>An example would be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you read a piecewise function, you start off by looking to the </a:t>
            </a:r>
            <a:r>
              <a:rPr lang="en-US" i="1" dirty="0" smtClean="0">
                <a:solidFill>
                  <a:srgbClr val="FFFF00"/>
                </a:solidFill>
                <a:latin typeface="Impact" pitchFamily="34" charset="0"/>
              </a:rPr>
              <a:t>far right</a:t>
            </a:r>
            <a:endParaRPr lang="en-US" i="1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66800" cy="266700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276600"/>
          <a:ext cx="4066117" cy="1295400"/>
        </p:xfrm>
        <a:graphic>
          <a:graphicData uri="http://schemas.openxmlformats.org/presentationml/2006/ole">
            <p:oleObj spid="_x0000_s1027" name="Equation" r:id="rId5" imgW="1434960" imgH="457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6324600" y="2895600"/>
            <a:ext cx="1905000" cy="914400"/>
          </a:xfrm>
          <a:prstGeom prst="straightConnector1">
            <a:avLst/>
          </a:prstGeom>
          <a:ln w="635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Real World Example ….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Class Schedules and Piecewise Functions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your class schedule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you’re mother came in to give you something at 10 a.m., where should you be?</a:t>
            </a:r>
          </a:p>
          <a:p>
            <a:r>
              <a:rPr lang="en-US" dirty="0" smtClean="0"/>
              <a:t>How bout 9 a.m.?  1 p.m.?  10:52 a.m.?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362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7:50 – 9:25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Period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9:30 – 10:50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10:55 – 12:50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12:55</a:t>
                      </a:r>
                      <a:r>
                        <a:rPr lang="en-US" baseline="0" dirty="0" smtClean="0"/>
                        <a:t> – 2:20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Class Schedules to Function Notation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were to take this information and put it in specific mathematical notation, it would look similar to this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dirty="0" smtClean="0">
                <a:solidFill>
                  <a:srgbClr val="FFFF00"/>
                </a:solidFill>
              </a:rPr>
              <a:t>“t”</a:t>
            </a:r>
            <a:r>
              <a:rPr lang="en-US" dirty="0" smtClean="0"/>
              <a:t> is the time and </a:t>
            </a:r>
            <a:r>
              <a:rPr lang="en-US" dirty="0" smtClean="0">
                <a:solidFill>
                  <a:srgbClr val="FFFF00"/>
                </a:solidFill>
              </a:rPr>
              <a:t>C(t)</a:t>
            </a:r>
            <a:r>
              <a:rPr lang="en-US" dirty="0" smtClean="0"/>
              <a:t> represents the class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2667000"/>
          <a:ext cx="4821767" cy="2552700"/>
        </p:xfrm>
        <a:graphic>
          <a:graphicData uri="http://schemas.openxmlformats.org/presentationml/2006/ole">
            <p:oleObj spid="_x0000_s16387" name="Equation" r:id="rId4" imgW="215892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Math Examples (the way it’s </a:t>
            </a:r>
            <a:r>
              <a:rPr lang="en-US" dirty="0" err="1" smtClean="0"/>
              <a:t>gonna</a:t>
            </a:r>
            <a:r>
              <a:rPr lang="en-US" dirty="0" smtClean="0"/>
              <a:t> look on your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Ok, let’s start easy and build our way up.  Evaluate each given the piecewise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f(-4)		f( 10)			f(0)</a:t>
            </a:r>
          </a:p>
          <a:p>
            <a:r>
              <a:rPr lang="en-US" dirty="0" smtClean="0"/>
              <a:t>First, is -4 less than zero or more than zero?                   f(</a:t>
            </a:r>
            <a:r>
              <a:rPr lang="en-US" dirty="0" smtClean="0">
                <a:solidFill>
                  <a:srgbClr val="FF0000"/>
                </a:solidFill>
              </a:rPr>
              <a:t>-4</a:t>
            </a:r>
            <a:r>
              <a:rPr lang="en-US" dirty="0" smtClean="0"/>
              <a:t>)=2(</a:t>
            </a:r>
            <a:r>
              <a:rPr lang="en-US" dirty="0" smtClean="0">
                <a:solidFill>
                  <a:srgbClr val="FF0000"/>
                </a:solidFill>
              </a:rPr>
              <a:t>-4</a:t>
            </a:r>
            <a:r>
              <a:rPr lang="en-US" dirty="0" smtClean="0"/>
              <a:t>)+1=-</a:t>
            </a:r>
            <a:r>
              <a:rPr lang="en-US" smtClean="0"/>
              <a:t>8+1=-7</a:t>
            </a:r>
            <a:endParaRPr lang="en-US" dirty="0" smtClean="0"/>
          </a:p>
          <a:p>
            <a:r>
              <a:rPr lang="en-US" dirty="0" smtClean="0"/>
              <a:t>f(10) though is </a:t>
            </a:r>
            <a:r>
              <a:rPr lang="en-US" dirty="0" smtClean="0">
                <a:solidFill>
                  <a:srgbClr val="7030A0"/>
                </a:solidFill>
              </a:rPr>
              <a:t>JUST 45</a:t>
            </a:r>
            <a:r>
              <a:rPr lang="en-US" dirty="0" smtClean="0"/>
              <a:t>….   f(10)=45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f(0) is UNDEFINED </a:t>
            </a:r>
            <a:r>
              <a:rPr lang="en-US" dirty="0" smtClean="0"/>
              <a:t>because there is no place for it to go!  It’s not less than zero nor is it more than zero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2362200"/>
          <a:ext cx="3352800" cy="1128045"/>
        </p:xfrm>
        <a:graphic>
          <a:graphicData uri="http://schemas.openxmlformats.org/presentationml/2006/ole">
            <p:oleObj spid="_x0000_s17410" name="Equation" r:id="rId4" imgW="13586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234</Words>
  <Application>Microsoft Office PowerPoint</Application>
  <PresentationFormat>On-screen Show (4:3)</PresentationFormat>
  <Paragraphs>50</Paragraphs>
  <Slides>6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Algebra 2 Day 12 Piecewise Functions</vt:lpstr>
      <vt:lpstr>Review of Functions</vt:lpstr>
      <vt:lpstr>Piecewise Functions</vt:lpstr>
      <vt:lpstr>Real World Example …. Class Schedules and Piecewise Functions</vt:lpstr>
      <vt:lpstr>Class Schedules to Function Notation</vt:lpstr>
      <vt:lpstr>Real Math Examples (the way it’s gonna look on your test)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C Day 4 Piecewise</dc:title>
  <dc:creator>bhopkins</dc:creator>
  <cp:lastModifiedBy>bhopkins</cp:lastModifiedBy>
  <cp:revision>41</cp:revision>
  <dcterms:created xsi:type="dcterms:W3CDTF">2013-10-30T15:00:48Z</dcterms:created>
  <dcterms:modified xsi:type="dcterms:W3CDTF">2014-10-01T14:26:23Z</dcterms:modified>
</cp:coreProperties>
</file>